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7" r:id="rId4"/>
    <p:sldId id="27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112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Problème en image 12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572000" y="1302327"/>
            <a:ext cx="4045966" cy="402969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Je recharge mon téléphone. Il faut 2 h pour charger un trait. </a:t>
            </a:r>
          </a:p>
          <a:p>
            <a:r>
              <a:rPr lang="fr-FR" sz="2800" b="1" dirty="0">
                <a:solidFill>
                  <a:srgbClr val="231F20"/>
                </a:solidFill>
                <a:ea typeface="Calibri" panose="020F0502020204030204" pitchFamily="34" charset="0"/>
              </a:rPr>
              <a:t>Combien de temps faut-il encore attendre pour qu’il finisse de charger ?</a:t>
            </a:r>
            <a:endParaRPr lang="fr-FR" sz="44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4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800" b="1" dirty="0">
                <a:solidFill>
                  <a:srgbClr val="231F20"/>
                </a:solidFill>
                <a:ea typeface="Calibri" panose="020F0502020204030204" pitchFamily="34" charset="0"/>
              </a:rPr>
              <a:t>Combien de temps a-t-il besoin au total pour charger ?</a:t>
            </a:r>
            <a:endParaRPr lang="fr-FR" sz="44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108345" y="1379183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108344" y="4177436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5B07DF81-A725-1BDC-4FAF-ED0F1E06EB01}"/>
              </a:ext>
            </a:extLst>
          </p:cNvPr>
          <p:cNvGrpSpPr/>
          <p:nvPr/>
        </p:nvGrpSpPr>
        <p:grpSpPr>
          <a:xfrm>
            <a:off x="533130" y="2940209"/>
            <a:ext cx="3453584" cy="1475037"/>
            <a:chOff x="508171" y="2966334"/>
            <a:chExt cx="3453584" cy="1475037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47CAF1E0-F800-1F9A-8D3E-793C3FBB9F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80" t="41241" r="32337" b="40664"/>
            <a:stretch/>
          </p:blipFill>
          <p:spPr>
            <a:xfrm>
              <a:off x="508171" y="2966334"/>
              <a:ext cx="3453584" cy="1475037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EE652E3-8670-D6A1-4A19-1BE1E755FE81}"/>
                </a:ext>
              </a:extLst>
            </p:cNvPr>
            <p:cNvSpPr/>
            <p:nvPr/>
          </p:nvSpPr>
          <p:spPr>
            <a:xfrm>
              <a:off x="793511" y="3187700"/>
              <a:ext cx="2533889" cy="1003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9824F69-1AAE-BD67-C4E8-43690B938B39}"/>
                </a:ext>
              </a:extLst>
            </p:cNvPr>
            <p:cNvSpPr/>
            <p:nvPr/>
          </p:nvSpPr>
          <p:spPr>
            <a:xfrm>
              <a:off x="914399" y="3263900"/>
              <a:ext cx="392935" cy="8509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9B5BFBC-CF39-961D-634B-5DDECE640CBC}"/>
                </a:ext>
              </a:extLst>
            </p:cNvPr>
            <p:cNvSpPr/>
            <p:nvPr/>
          </p:nvSpPr>
          <p:spPr>
            <a:xfrm>
              <a:off x="1396206" y="3263900"/>
              <a:ext cx="392935" cy="8509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B95C430-053A-C14C-5591-36058429AE32}"/>
                </a:ext>
              </a:extLst>
            </p:cNvPr>
            <p:cNvSpPr/>
            <p:nvPr/>
          </p:nvSpPr>
          <p:spPr>
            <a:xfrm>
              <a:off x="1878013" y="3263900"/>
              <a:ext cx="392935" cy="8509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6F15AEE-E28D-B29E-94F6-A9EF7DF0C751}"/>
                </a:ext>
              </a:extLst>
            </p:cNvPr>
            <p:cNvSpPr/>
            <p:nvPr/>
          </p:nvSpPr>
          <p:spPr>
            <a:xfrm>
              <a:off x="2353341" y="3263900"/>
              <a:ext cx="392935" cy="850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CE3C90E-AB59-397B-34E9-5AA3CAA46A57}"/>
                </a:ext>
              </a:extLst>
            </p:cNvPr>
            <p:cNvSpPr/>
            <p:nvPr/>
          </p:nvSpPr>
          <p:spPr>
            <a:xfrm>
              <a:off x="2835148" y="3263900"/>
              <a:ext cx="392935" cy="850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1396206" y="4981302"/>
            <a:ext cx="6893288" cy="97219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y a deux traits rouges. Donc il lui faut 2 + 2 = 4 heures.</a:t>
            </a:r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0DCFA26E-06B8-8DE7-53E0-25F2C9A3FF71}"/>
              </a:ext>
            </a:extLst>
          </p:cNvPr>
          <p:cNvSpPr txBox="1"/>
          <p:nvPr/>
        </p:nvSpPr>
        <p:spPr>
          <a:xfrm>
            <a:off x="4572000" y="1302328"/>
            <a:ext cx="3778489" cy="123503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Je recharge mon téléphone. Il </a:t>
            </a:r>
            <a:r>
              <a:rPr lang="fr-FR" sz="3200" spc="-35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faut 2 h </a:t>
            </a: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pour charger un trait.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Combien de temps faut-il encore attendre pour qu’il finisse de charger ?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546B1810-B021-9558-02EA-33D69F4ABCEF}"/>
              </a:ext>
            </a:extLst>
          </p:cNvPr>
          <p:cNvSpPr/>
          <p:nvPr/>
        </p:nvSpPr>
        <p:spPr>
          <a:xfrm>
            <a:off x="4108345" y="136224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907A42E-8173-A95B-D8EC-7905CA79D3B2}"/>
              </a:ext>
            </a:extLst>
          </p:cNvPr>
          <p:cNvGrpSpPr/>
          <p:nvPr/>
        </p:nvGrpSpPr>
        <p:grpSpPr>
          <a:xfrm>
            <a:off x="508171" y="2966334"/>
            <a:ext cx="3453584" cy="1475037"/>
            <a:chOff x="508171" y="2966334"/>
            <a:chExt cx="3453584" cy="1475037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1C2128E2-5883-710A-F1F2-56F696324B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80" t="41241" r="32337" b="40664"/>
            <a:stretch/>
          </p:blipFill>
          <p:spPr>
            <a:xfrm>
              <a:off x="508171" y="2966334"/>
              <a:ext cx="3453584" cy="147503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066618D-6EB3-FFD4-C0A2-D94B19BDDD26}"/>
                </a:ext>
              </a:extLst>
            </p:cNvPr>
            <p:cNvSpPr/>
            <p:nvPr/>
          </p:nvSpPr>
          <p:spPr>
            <a:xfrm>
              <a:off x="793511" y="3187700"/>
              <a:ext cx="2533889" cy="1003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0751582-2E28-B099-88BE-74BB6BD023F3}"/>
                </a:ext>
              </a:extLst>
            </p:cNvPr>
            <p:cNvSpPr/>
            <p:nvPr/>
          </p:nvSpPr>
          <p:spPr>
            <a:xfrm>
              <a:off x="914399" y="3263900"/>
              <a:ext cx="392935" cy="8509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B047F9C-2732-FF0C-497B-9CC3E4B14C6E}"/>
                </a:ext>
              </a:extLst>
            </p:cNvPr>
            <p:cNvSpPr/>
            <p:nvPr/>
          </p:nvSpPr>
          <p:spPr>
            <a:xfrm>
              <a:off x="1396206" y="3263900"/>
              <a:ext cx="392935" cy="8509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5638E2D-3B6A-18B8-F39A-040FCCB0C5B0}"/>
                </a:ext>
              </a:extLst>
            </p:cNvPr>
            <p:cNvSpPr/>
            <p:nvPr/>
          </p:nvSpPr>
          <p:spPr>
            <a:xfrm>
              <a:off x="1878013" y="3263900"/>
              <a:ext cx="392935" cy="8509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AA40512-427C-4A7E-2A5B-CA8F9A27B3C1}"/>
                </a:ext>
              </a:extLst>
            </p:cNvPr>
            <p:cNvSpPr/>
            <p:nvPr/>
          </p:nvSpPr>
          <p:spPr>
            <a:xfrm>
              <a:off x="2353341" y="3263900"/>
              <a:ext cx="392935" cy="850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4E0362B-6502-54ED-5851-90183B87A8BE}"/>
                </a:ext>
              </a:extLst>
            </p:cNvPr>
            <p:cNvSpPr/>
            <p:nvPr/>
          </p:nvSpPr>
          <p:spPr>
            <a:xfrm>
              <a:off x="2835148" y="3263900"/>
              <a:ext cx="392935" cy="850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08866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A84B094A-2A98-B16A-E5F1-4834198C3061}"/>
              </a:ext>
            </a:extLst>
          </p:cNvPr>
          <p:cNvSpPr txBox="1"/>
          <p:nvPr/>
        </p:nvSpPr>
        <p:spPr>
          <a:xfrm>
            <a:off x="5363688" y="1302328"/>
            <a:ext cx="2986801" cy="129045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Combien pèse un seul gâteau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EA34F262-29D3-364B-0606-0CBE943EDC02}"/>
              </a:ext>
            </a:extLst>
          </p:cNvPr>
          <p:cNvSpPr/>
          <p:nvPr/>
        </p:nvSpPr>
        <p:spPr>
          <a:xfrm>
            <a:off x="4897990" y="1452877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3" name="Zone de texte 2">
            <a:extLst>
              <a:ext uri="{FF2B5EF4-FFF2-40B4-BE49-F238E27FC236}">
                <a16:creationId xmlns:a16="http://schemas.microsoft.com/office/drawing/2014/main" id="{08CE08DE-5CE6-C08D-9544-FCBB652D7654}"/>
              </a:ext>
            </a:extLst>
          </p:cNvPr>
          <p:cNvSpPr txBox="1"/>
          <p:nvPr/>
        </p:nvSpPr>
        <p:spPr>
          <a:xfrm>
            <a:off x="4500747" y="3467724"/>
            <a:ext cx="3849741" cy="218147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y a 5 traits au total. Il faut donc 10 heures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+ 2 + 2 + 2 + 2 = 10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A8C1C0A0-C155-09CF-259E-C59DB421893B}"/>
              </a:ext>
            </a:extLst>
          </p:cNvPr>
          <p:cNvSpPr txBox="1"/>
          <p:nvPr/>
        </p:nvSpPr>
        <p:spPr>
          <a:xfrm>
            <a:off x="4572000" y="1302327"/>
            <a:ext cx="3778489" cy="201484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Combien de temps a-t-il besoin au total pour charger ?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00632BFF-C8BD-5B4F-0851-E9CBE5FE16F0}"/>
              </a:ext>
            </a:extLst>
          </p:cNvPr>
          <p:cNvSpPr/>
          <p:nvPr/>
        </p:nvSpPr>
        <p:spPr>
          <a:xfrm>
            <a:off x="4108345" y="136224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6F53B8C-42B5-9797-4FC3-EAF53F4ADAEE}"/>
              </a:ext>
            </a:extLst>
          </p:cNvPr>
          <p:cNvGrpSpPr/>
          <p:nvPr/>
        </p:nvGrpSpPr>
        <p:grpSpPr>
          <a:xfrm>
            <a:off x="508171" y="2966334"/>
            <a:ext cx="3453584" cy="1475037"/>
            <a:chOff x="508171" y="2966334"/>
            <a:chExt cx="3453584" cy="1475037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0DBBEC21-790D-1DD5-4F1A-E7B61F97E0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80" t="41241" r="32337" b="40664"/>
            <a:stretch/>
          </p:blipFill>
          <p:spPr>
            <a:xfrm>
              <a:off x="508171" y="2966334"/>
              <a:ext cx="3453584" cy="147503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DCC32E-79F3-21F4-B169-A1D06202F6F2}"/>
                </a:ext>
              </a:extLst>
            </p:cNvPr>
            <p:cNvSpPr/>
            <p:nvPr/>
          </p:nvSpPr>
          <p:spPr>
            <a:xfrm>
              <a:off x="793511" y="3187700"/>
              <a:ext cx="2533889" cy="1003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429446-FA61-2454-C75B-15FE85772033}"/>
                </a:ext>
              </a:extLst>
            </p:cNvPr>
            <p:cNvSpPr/>
            <p:nvPr/>
          </p:nvSpPr>
          <p:spPr>
            <a:xfrm>
              <a:off x="914399" y="3263900"/>
              <a:ext cx="392935" cy="8509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2E011B7-108A-F731-A529-5A8C9646E912}"/>
                </a:ext>
              </a:extLst>
            </p:cNvPr>
            <p:cNvSpPr/>
            <p:nvPr/>
          </p:nvSpPr>
          <p:spPr>
            <a:xfrm>
              <a:off x="1396206" y="3263900"/>
              <a:ext cx="392935" cy="8509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3289CFC-6562-3DD2-452E-3DF84E58242B}"/>
                </a:ext>
              </a:extLst>
            </p:cNvPr>
            <p:cNvSpPr/>
            <p:nvPr/>
          </p:nvSpPr>
          <p:spPr>
            <a:xfrm>
              <a:off x="1878013" y="3263900"/>
              <a:ext cx="392935" cy="8509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FDE268D-2206-AE58-1CBD-BFC99365F152}"/>
                </a:ext>
              </a:extLst>
            </p:cNvPr>
            <p:cNvSpPr/>
            <p:nvPr/>
          </p:nvSpPr>
          <p:spPr>
            <a:xfrm>
              <a:off x="2353341" y="3263900"/>
              <a:ext cx="392935" cy="850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FA6F291-5F88-2576-1ACB-D5B56020D4FD}"/>
                </a:ext>
              </a:extLst>
            </p:cNvPr>
            <p:cNvSpPr/>
            <p:nvPr/>
          </p:nvSpPr>
          <p:spPr>
            <a:xfrm>
              <a:off x="2835148" y="3263900"/>
              <a:ext cx="392935" cy="8509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2817</TotalTime>
  <Words>145</Words>
  <Application>Microsoft Office PowerPoint</Application>
  <PresentationFormat>Affichage à l'écran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Problème en image 12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99</cp:revision>
  <dcterms:created xsi:type="dcterms:W3CDTF">2023-02-07T14:55:57Z</dcterms:created>
  <dcterms:modified xsi:type="dcterms:W3CDTF">2025-09-03T09:47:47Z</dcterms:modified>
</cp:coreProperties>
</file>